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Italy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12945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D16207"/>
      </a:dk2>
      <a:lt2>
        <a:srgbClr val="F0B31E"/>
      </a:lt2>
      <a:accent1>
        <a:srgbClr val="51A6C2"/>
      </a:accent1>
      <a:accent2>
        <a:srgbClr val="51C2A9"/>
      </a:accent2>
      <a:accent3>
        <a:srgbClr val="7EC251"/>
      </a:accent3>
      <a:accent4>
        <a:srgbClr val="E1DC53"/>
      </a:accent4>
      <a:accent5>
        <a:srgbClr val="B54721"/>
      </a:accent5>
      <a:accent6>
        <a:srgbClr val="A16BB1"/>
      </a:accent6>
      <a:hlink>
        <a:srgbClr val="A40A06"/>
      </a:hlink>
      <a:folHlink>
        <a:srgbClr val="837F16"/>
      </a:folHlink>
    </a:clrScheme>
    <a:fontScheme name="Summer">
      <a:maj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ヒラギノ丸ゴ Pro W4"/>
        <a:font script="Hans" typeface="宋体"/>
        <a:font script="Hant" typeface="新細明體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3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Summer</vt:lpstr>
      <vt:lpstr>Italy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Italy</dc:title>
  <dc:creator>Shelby Allen</dc:creator>
  <cp:lastModifiedBy>Shelby Allen</cp:lastModifiedBy>
  <cp:revision>1</cp:revision>
  <dcterms:created xsi:type="dcterms:W3CDTF">2013-09-06T18:09:54Z</dcterms:created>
  <dcterms:modified xsi:type="dcterms:W3CDTF">2013-09-06T18:13:32Z</dcterms:modified>
</cp:coreProperties>
</file>